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13F"/>
    <a:srgbClr val="093C59"/>
    <a:srgbClr val="579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93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1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74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66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76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82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9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05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58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01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70E8-C29A-446E-A222-03954EBE5BBC}" type="datetimeFigureOut">
              <a:rPr lang="it-IT" smtClean="0"/>
              <a:t>13/07/2018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7659-39AC-422E-9626-C51545241E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97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xxxxxxxxxxxxx.it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170663" y="186807"/>
            <a:ext cx="449486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LOGO AZIENDA</a:t>
            </a:r>
          </a:p>
          <a:p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468745" y="1446612"/>
            <a:ext cx="4679904" cy="5182265"/>
          </a:xfrm>
          <a:prstGeom prst="roundRect">
            <a:avLst/>
          </a:prstGeom>
          <a:noFill/>
          <a:ln w="25400">
            <a:solidFill>
              <a:srgbClr val="9BC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  <a:t>Ragione </a:t>
            </a:r>
            <a:r>
              <a:rPr lang="it-IT" sz="2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sociale:</a:t>
            </a:r>
            <a:br>
              <a:rPr lang="it-IT" sz="2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</a:br>
            <a:r>
              <a:rPr lang="it-IT" sz="2000" dirty="0" err="1" smtClean="0">
                <a:solidFill>
                  <a:srgbClr val="5792CC"/>
                </a:solidFill>
                <a:latin typeface="BigNoodleTitling" panose="02000708030402040100" pitchFamily="2" charset="0"/>
              </a:rPr>
              <a:t>Xxxxxxxxxxxxxxxx</a:t>
            </a:r>
            <a:endParaRPr lang="it-IT" sz="2000" dirty="0" smtClean="0">
              <a:solidFill>
                <a:srgbClr val="5792CC"/>
              </a:solidFill>
              <a:latin typeface="BigNoodleTitling" panose="02000708030402040100" pitchFamily="2" charset="0"/>
            </a:endParaRPr>
          </a:p>
          <a:p>
            <a:r>
              <a:rPr lang="it-IT" sz="2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Sede:</a:t>
            </a:r>
            <a:br>
              <a:rPr lang="it-IT" sz="2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</a:br>
            <a:r>
              <a:rPr lang="it-IT" sz="2000" dirty="0">
                <a:solidFill>
                  <a:srgbClr val="5792CC"/>
                </a:solidFill>
                <a:latin typeface="BigNoodleTitling" panose="02000708030402040100" pitchFamily="2" charset="0"/>
              </a:rPr>
              <a:t>Via </a:t>
            </a:r>
            <a:r>
              <a:rPr lang="it-IT" sz="2000" dirty="0" err="1" smtClean="0">
                <a:solidFill>
                  <a:srgbClr val="5792CC"/>
                </a:solidFill>
                <a:latin typeface="BigNoodleTitling" panose="02000708030402040100" pitchFamily="2" charset="0"/>
              </a:rPr>
              <a:t>Xxxxxxxxx</a:t>
            </a: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  <a:t>, </a:t>
            </a: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  <a:t>xx - </a:t>
            </a:r>
            <a:r>
              <a:rPr lang="it-IT" sz="2000" dirty="0" err="1" smtClean="0">
                <a:solidFill>
                  <a:srgbClr val="5792CC"/>
                </a:solidFill>
                <a:latin typeface="BigNoodleTitling" panose="02000708030402040100" pitchFamily="2" charset="0"/>
              </a:rPr>
              <a:t>Xxxxxxx</a:t>
            </a:r>
            <a:endParaRPr lang="it-IT" sz="2000" dirty="0" smtClean="0">
              <a:solidFill>
                <a:srgbClr val="5792CC"/>
              </a:solidFill>
              <a:latin typeface="BigNoodleTitling" panose="02000708030402040100" pitchFamily="2" charset="0"/>
            </a:endParaRPr>
          </a:p>
          <a:p>
            <a:r>
              <a:rPr lang="it-IT" sz="2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Referente</a:t>
            </a:r>
            <a: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  <a:t>:</a:t>
            </a:r>
            <a:b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</a:br>
            <a:r>
              <a:rPr lang="it-IT" sz="2000" dirty="0" err="1" smtClean="0">
                <a:solidFill>
                  <a:srgbClr val="5792CC"/>
                </a:solidFill>
                <a:latin typeface="BigNoodleTitling" panose="02000708030402040100" pitchFamily="2" charset="0"/>
              </a:rPr>
              <a:t>Xxxxxxxx</a:t>
            </a: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  <a:t> </a:t>
            </a:r>
            <a:r>
              <a:rPr lang="it-IT" sz="2000" dirty="0" err="1" smtClean="0">
                <a:solidFill>
                  <a:srgbClr val="5792CC"/>
                </a:solidFill>
                <a:latin typeface="BigNoodleTitling" panose="02000708030402040100" pitchFamily="2" charset="0"/>
              </a:rPr>
              <a:t>Xxxxxxx</a:t>
            </a:r>
            <a:endParaRPr lang="it-IT" sz="2000" dirty="0">
              <a:solidFill>
                <a:srgbClr val="5792CC"/>
              </a:solidFill>
              <a:latin typeface="BigNoodleTitling" panose="02000708030402040100" pitchFamily="2" charset="0"/>
            </a:endParaRPr>
          </a:p>
          <a:p>
            <a: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  <a:t>Telefono:</a:t>
            </a:r>
            <a:b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</a:br>
            <a:r>
              <a:rPr lang="it-IT" sz="2000" dirty="0" err="1" smtClean="0">
                <a:solidFill>
                  <a:srgbClr val="5792CC"/>
                </a:solidFill>
                <a:latin typeface="BigNoodleTitling" panose="02000708030402040100" pitchFamily="2" charset="0"/>
              </a:rPr>
              <a:t>xxxxxxxxxxxxx</a:t>
            </a:r>
            <a:endParaRPr lang="it-IT" sz="2000" dirty="0">
              <a:solidFill>
                <a:srgbClr val="5792CC"/>
              </a:solidFill>
              <a:latin typeface="BigNoodleTitling" panose="02000708030402040100" pitchFamily="2" charset="0"/>
            </a:endParaRPr>
          </a:p>
          <a:p>
            <a: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  <a:t>Email:</a:t>
            </a:r>
            <a:b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</a:b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  <a:t>xxx@xxxxxxxx.it</a:t>
            </a:r>
            <a:endParaRPr lang="it-IT" sz="2000" dirty="0">
              <a:solidFill>
                <a:srgbClr val="5792CC"/>
              </a:solidFill>
              <a:latin typeface="BigNoodleTitling" panose="02000708030402040100" pitchFamily="2" charset="0"/>
            </a:endParaRPr>
          </a:p>
          <a:p>
            <a:r>
              <a:rPr lang="it-IT" sz="2400" dirty="0">
                <a:solidFill>
                  <a:srgbClr val="093C59"/>
                </a:solidFill>
                <a:latin typeface="BigNoodleTitling" panose="02000708030402040100" pitchFamily="2" charset="0"/>
              </a:rPr>
              <a:t>Sito: </a:t>
            </a:r>
            <a:r>
              <a:rPr lang="it-IT" sz="2400" dirty="0">
                <a:solidFill>
                  <a:srgbClr val="5792CC"/>
                </a:solidFill>
                <a:latin typeface="BigNoodleTitling" panose="02000708030402040100" pitchFamily="2" charset="0"/>
              </a:rPr>
              <a:t/>
            </a:r>
            <a:br>
              <a:rPr lang="it-IT" sz="2400" dirty="0">
                <a:solidFill>
                  <a:srgbClr val="5792CC"/>
                </a:solidFill>
                <a:latin typeface="BigNoodleTitling" panose="02000708030402040100" pitchFamily="2" charset="0"/>
              </a:rPr>
            </a:b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  <a:hlinkClick r:id="rId2"/>
              </a:rPr>
              <a:t>www.xxxxxxxxxxxxx.it</a:t>
            </a: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  <a:t> </a:t>
            </a:r>
            <a: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  <a:t/>
            </a:r>
            <a:br>
              <a:rPr lang="it-IT" sz="2000" dirty="0" smtClean="0">
                <a:solidFill>
                  <a:srgbClr val="5792CC"/>
                </a:solidFill>
                <a:latin typeface="BigNoodleTitling" panose="02000708030402040100" pitchFamily="2" charset="0"/>
              </a:rPr>
            </a:br>
            <a:endParaRPr lang="it-IT" sz="2000" dirty="0">
              <a:solidFill>
                <a:srgbClr val="5792CC"/>
              </a:solidFill>
              <a:latin typeface="BigNoodleTitling" panose="02000708030402040100" pitchFamily="2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5469925" y="1446613"/>
            <a:ext cx="6195602" cy="2375744"/>
          </a:xfrm>
          <a:prstGeom prst="roundRect">
            <a:avLst/>
          </a:prstGeom>
          <a:noFill/>
          <a:ln w="25400">
            <a:solidFill>
              <a:srgbClr val="9BC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22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BREVE DESCRIZIONE DELL’ATTIVITA’:</a:t>
            </a:r>
            <a:endParaRPr lang="it-IT" sz="2200" dirty="0">
              <a:solidFill>
                <a:srgbClr val="5792CC"/>
              </a:solidFill>
              <a:latin typeface="BigNoodleTitling" panose="02000708030402040100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8" b="3562"/>
          <a:stretch/>
        </p:blipFill>
        <p:spPr>
          <a:xfrm>
            <a:off x="468745" y="288323"/>
            <a:ext cx="3058140" cy="1054445"/>
          </a:xfrm>
          <a:prstGeom prst="rect">
            <a:avLst/>
          </a:prstGeom>
        </p:spPr>
      </p:pic>
      <p:sp>
        <p:nvSpPr>
          <p:cNvPr id="6" name="Rettangolo arrotondato 5"/>
          <p:cNvSpPr/>
          <p:nvPr/>
        </p:nvSpPr>
        <p:spPr>
          <a:xfrm>
            <a:off x="5469925" y="3937686"/>
            <a:ext cx="6195601" cy="2691192"/>
          </a:xfrm>
          <a:prstGeom prst="roundRect">
            <a:avLst/>
          </a:prstGeom>
          <a:noFill/>
          <a:ln w="25400">
            <a:solidFill>
              <a:srgbClr val="9BC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Inserire settore: (VEDI TABELLA)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5792CC"/>
                </a:solidFill>
              </a:rPr>
              <a:t>Scelta settore 1</a:t>
            </a:r>
            <a:endParaRPr lang="it-IT" sz="1400" dirty="0">
              <a:solidFill>
                <a:srgbClr val="5792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5792CC"/>
                </a:solidFill>
              </a:rPr>
              <a:t>Scelta settore </a:t>
            </a:r>
            <a:r>
              <a:rPr lang="it-IT" sz="1400" dirty="0">
                <a:solidFill>
                  <a:srgbClr val="5792CC"/>
                </a:solidFill>
              </a:rPr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5792CC"/>
                </a:solidFill>
              </a:rPr>
              <a:t>Scelta settore 3</a:t>
            </a:r>
            <a:endParaRPr lang="it-IT" sz="1400" dirty="0">
              <a:solidFill>
                <a:srgbClr val="5792CC"/>
              </a:solidFill>
            </a:endParaRPr>
          </a:p>
          <a:p>
            <a:r>
              <a:rPr lang="it-IT" sz="1400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TIPO DI SOLUZIONI PROPOSTE: (MAX TRE)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5792CC"/>
                </a:solidFill>
              </a:rPr>
              <a:t>Soluzione 1: </a:t>
            </a:r>
            <a:r>
              <a:rPr lang="it-IT" sz="1400" dirty="0" err="1">
                <a:solidFill>
                  <a:srgbClr val="5792CC"/>
                </a:solidFill>
              </a:rPr>
              <a:t>Sed</a:t>
            </a:r>
            <a:r>
              <a:rPr lang="it-IT" sz="1400" dirty="0">
                <a:solidFill>
                  <a:srgbClr val="5792CC"/>
                </a:solidFill>
              </a:rPr>
              <a:t> ut </a:t>
            </a:r>
            <a:r>
              <a:rPr lang="it-IT" sz="1400" dirty="0" err="1">
                <a:solidFill>
                  <a:srgbClr val="5792CC"/>
                </a:solidFill>
              </a:rPr>
              <a:t>perspiciatis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unde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omnis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iste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natus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error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sit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voluptatem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accusantium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doloremque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 smtClean="0">
                <a:solidFill>
                  <a:srgbClr val="5792CC"/>
                </a:solidFill>
              </a:rPr>
              <a:t>laudantium</a:t>
            </a:r>
            <a:endParaRPr lang="it-IT" sz="1400" dirty="0">
              <a:solidFill>
                <a:srgbClr val="5792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792CC"/>
                </a:solidFill>
              </a:rPr>
              <a:t>Soluzione 2: </a:t>
            </a:r>
            <a:r>
              <a:rPr lang="it-IT" sz="1400" dirty="0" err="1">
                <a:solidFill>
                  <a:srgbClr val="5792CC"/>
                </a:solidFill>
              </a:rPr>
              <a:t>Sed</a:t>
            </a:r>
            <a:r>
              <a:rPr lang="it-IT" sz="1400" dirty="0">
                <a:solidFill>
                  <a:srgbClr val="5792CC"/>
                </a:solidFill>
              </a:rPr>
              <a:t> ut </a:t>
            </a:r>
            <a:r>
              <a:rPr lang="it-IT" sz="1400" dirty="0" err="1">
                <a:solidFill>
                  <a:srgbClr val="5792CC"/>
                </a:solidFill>
              </a:rPr>
              <a:t>perspiciatis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unde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omnis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iste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natus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error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sit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voluptatem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accusantium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doloremque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 smtClean="0">
                <a:solidFill>
                  <a:srgbClr val="5792CC"/>
                </a:solidFill>
              </a:rPr>
              <a:t>laudantium</a:t>
            </a:r>
            <a:endParaRPr lang="it-IT" sz="1400" dirty="0" smtClean="0">
              <a:solidFill>
                <a:srgbClr val="5792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792CC"/>
                </a:solidFill>
              </a:rPr>
              <a:t>Soluzione 3: </a:t>
            </a:r>
            <a:r>
              <a:rPr lang="it-IT" sz="1400" dirty="0" err="1">
                <a:solidFill>
                  <a:srgbClr val="5792CC"/>
                </a:solidFill>
              </a:rPr>
              <a:t>Sed</a:t>
            </a:r>
            <a:r>
              <a:rPr lang="it-IT" sz="1400" dirty="0">
                <a:solidFill>
                  <a:srgbClr val="5792CC"/>
                </a:solidFill>
              </a:rPr>
              <a:t> ut </a:t>
            </a:r>
            <a:r>
              <a:rPr lang="it-IT" sz="1400" dirty="0" err="1">
                <a:solidFill>
                  <a:srgbClr val="5792CC"/>
                </a:solidFill>
              </a:rPr>
              <a:t>perspiciatis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unde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omnis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iste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natus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error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sit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voluptatem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accusantium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doloremque</a:t>
            </a:r>
            <a:r>
              <a:rPr lang="it-IT" sz="1400" dirty="0">
                <a:solidFill>
                  <a:srgbClr val="5792CC"/>
                </a:solidFill>
              </a:rPr>
              <a:t> </a:t>
            </a:r>
            <a:r>
              <a:rPr lang="it-IT" sz="1400" dirty="0" err="1">
                <a:solidFill>
                  <a:srgbClr val="5792CC"/>
                </a:solidFill>
              </a:rPr>
              <a:t>laudantium</a:t>
            </a:r>
            <a:endParaRPr lang="it-IT" sz="1400" dirty="0">
              <a:solidFill>
                <a:srgbClr val="5792CC"/>
              </a:solidFill>
            </a:endParaRPr>
          </a:p>
          <a:p>
            <a:endParaRPr lang="it-IT" sz="1400" dirty="0">
              <a:solidFill>
                <a:srgbClr val="5792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ESEMPI </a:t>
            </a:r>
            <a:r>
              <a:rPr lang="it-IT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DI SOLUZIONE OFFERTA: </a:t>
            </a:r>
            <a:endParaRPr lang="it-IT" dirty="0">
              <a:solidFill>
                <a:srgbClr val="093C59"/>
              </a:solidFill>
              <a:latin typeface="BigNoodleTitling" panose="02000708030402040100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 w="25400">
            <a:solidFill>
              <a:srgbClr val="9BC13F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(inserire il settore di </a:t>
            </a:r>
            <a:r>
              <a:rPr lang="it-IT" dirty="0" smtClean="0"/>
              <a:t>riferimento – massimo 3 soluzioni)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2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ESEMPI DI SOLUZIONI OFFERTE - IMMAGINI</a:t>
            </a:r>
            <a:endParaRPr lang="it-IT" dirty="0">
              <a:solidFill>
                <a:srgbClr val="093C59"/>
              </a:solidFill>
              <a:latin typeface="BigNoodleTitling" panose="02000708030402040100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 w="25400">
            <a:solidFill>
              <a:srgbClr val="9BC13F"/>
            </a:solidFill>
          </a:ln>
        </p:spPr>
        <p:txBody>
          <a:bodyPr/>
          <a:lstStyle/>
          <a:p>
            <a:r>
              <a:rPr lang="it-IT" dirty="0" smtClean="0"/>
              <a:t>INSERIRE UNA O PIU’ IMMAGINI O LINK VIDEO (OPZIONALE)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102811" y="323935"/>
            <a:ext cx="2677297" cy="369332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OPZIONALE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365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93C59"/>
                </a:solidFill>
                <a:latin typeface="BigNoodleTitling" panose="02000708030402040100" pitchFamily="2" charset="0"/>
              </a:rPr>
              <a:t>Esempi DI SCHEMA DI COSTI</a:t>
            </a:r>
            <a:endParaRPr lang="it-IT" dirty="0">
              <a:solidFill>
                <a:srgbClr val="093C59"/>
              </a:solidFill>
              <a:latin typeface="BigNoodleTitling" panose="02000708030402040100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 w="25400">
            <a:solidFill>
              <a:srgbClr val="9BC13F"/>
            </a:solidFill>
          </a:ln>
        </p:spPr>
        <p:txBody>
          <a:bodyPr/>
          <a:lstStyle/>
          <a:p>
            <a:r>
              <a:rPr lang="it-IT" dirty="0" smtClean="0"/>
              <a:t>TIPO DI INTERVENTO E RELATIVI COSTI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102811" y="365125"/>
            <a:ext cx="2677297" cy="369332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OPZIONALE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195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277</TotalTime>
  <Words>129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BigNoodleTitling</vt:lpstr>
      <vt:lpstr>Calibri</vt:lpstr>
      <vt:lpstr>Calibri Light</vt:lpstr>
      <vt:lpstr>Tema di Office</vt:lpstr>
      <vt:lpstr>Presentazione standard di PowerPoint</vt:lpstr>
      <vt:lpstr>ESEMPI DI SOLUZIONE OFFERTA: </vt:lpstr>
      <vt:lpstr>ESEMPI DI SOLUZIONI OFFERTE - IMMAGINI</vt:lpstr>
      <vt:lpstr>Esempi DI SCHEMA DI COSTI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Salai</dc:creator>
  <cp:lastModifiedBy>Peviania</cp:lastModifiedBy>
  <cp:revision>33</cp:revision>
  <dcterms:created xsi:type="dcterms:W3CDTF">2018-07-10T07:53:50Z</dcterms:created>
  <dcterms:modified xsi:type="dcterms:W3CDTF">2018-07-13T15:34:42Z</dcterms:modified>
</cp:coreProperties>
</file>